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73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12" r:id="rId33"/>
    <p:sldId id="505" r:id="rId34"/>
    <p:sldId id="513" r:id="rId35"/>
    <p:sldId id="514" r:id="rId36"/>
    <p:sldId id="506" r:id="rId37"/>
    <p:sldId id="507" r:id="rId38"/>
    <p:sldId id="508" r:id="rId39"/>
    <p:sldId id="509" r:id="rId40"/>
    <p:sldId id="510" r:id="rId41"/>
    <p:sldId id="418" r:id="rId42"/>
    <p:sldId id="475" r:id="rId43"/>
    <p:sldId id="515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3559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554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543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027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548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5680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4451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237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27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255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990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024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445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48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35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564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536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703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79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20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73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9874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6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294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6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5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A5838B-DEB8-4267-8F41-57F86C547C9E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170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</a:t>
            </a:r>
            <a:r>
              <a:rPr lang="en-US" sz="3600"/>
              <a:t>Errors </a:t>
            </a:r>
            <a:r>
              <a:rPr lang="en-US" sz="3600" smtClean="0"/>
              <a:t>During</a:t>
            </a:r>
            <a:br>
              <a:rPr lang="en-US" sz="3600" smtClean="0"/>
            </a:br>
            <a:r>
              <a:rPr lang="en-US" sz="3600" smtClean="0"/>
              <a:t>the </a:t>
            </a:r>
            <a:r>
              <a:rPr lang="en-US" sz="3600" dirty="0"/>
              <a:t>Program Execution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\Courses\OOP\OOP Images\hierarchy-clipart-free-vector-icon-project-clip-art_117078_Icon_Project_clip_art_high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988648"/>
            <a:ext cx="2660649" cy="21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:p14="http://schemas.microsoft.com/office/powerpoint/2010/main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File names and line numbers are accessible only if the </a:t>
            </a:r>
            <a:r>
              <a:rPr lang="en-US" sz="3200" dirty="0" smtClean="0"/>
              <a:t>compilation </a:t>
            </a:r>
            <a:r>
              <a:rPr lang="en-US" sz="3200" dirty="0"/>
              <a:t>was in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</a:t>
            </a:r>
            <a:r>
              <a:rPr lang="en-US" sz="3200" dirty="0"/>
              <a:t> mode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compiled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Release </a:t>
            </a:r>
            <a:r>
              <a:rPr lang="en-US" sz="3200" dirty="0"/>
              <a:t>mode, the information in the property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less descriptive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 (2)</a:t>
            </a:r>
            <a:endParaRPr lang="bg-BG" dirty="0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835866" y="3506450"/>
            <a:ext cx="10540372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04" y="5184684"/>
            <a:ext cx="5477639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 smtClean="0"/>
              <a:t>.NET exceptions 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system exceptions </a:t>
            </a:r>
            <a:r>
              <a:rPr lang="en-US" sz="3000" dirty="0" smtClean="0"/>
              <a:t>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r>
              <a:rPr lang="en-US" sz="3000" dirty="0" smtClean="0"/>
              <a:t>, e.g.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User-defined exceptions should </a:t>
            </a:r>
            <a:r>
              <a:rPr lang="en-US" sz="3000" dirty="0"/>
              <a:t>inherit </a:t>
            </a:r>
            <a:r>
              <a:rPr lang="en-US" sz="3000" dirty="0" smtClean="0"/>
              <a:t>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System.ApplicationException</a:t>
            </a:r>
            <a:endParaRPr lang="bg-BG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exception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Practices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352800"/>
            <a:ext cx="2798618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situation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a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ArgumentException("Invalid number", fe);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undefined!");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value is 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598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 // Exit from the current method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failed!");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"This cleanup code is always executed.");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"This code is after the try-finally block.");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finally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9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4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99" y="1447800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= new StreamReader("somefile.txt");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{1}", lineNumber,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leave it unhandled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exception message</a:t>
            </a:r>
            <a:r>
              <a:rPr lang="en-US" dirty="0" smtClean="0"/>
              <a:t>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errors</a:t>
            </a:r>
            <a:br>
              <a:rPr lang="en-US" dirty="0" smtClean="0"/>
            </a:br>
            <a:r>
              <a:rPr lang="en-US" dirty="0" smtClean="0"/>
              <a:t>of a particular type (and its child types)</a:t>
            </a:r>
          </a:p>
          <a:p>
            <a:pPr lvl="2"/>
            <a:r>
              <a:rPr lang="en-US" dirty="0" smtClean="0"/>
              <a:t>Other types of errors are processed by some</a:t>
            </a:r>
            <a:br>
              <a:rPr lang="en-US" dirty="0" smtClean="0"/>
            </a:br>
            <a:r>
              <a:rPr lang="en-US" dirty="0" smtClean="0"/>
              <a:t>other handlers 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38400"/>
            <a:ext cx="2459182" cy="2459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</a:t>
            </a:r>
            <a:r>
              <a:rPr lang="en-US" smtClean="0"/>
              <a:t>– Exception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8" y="11430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C# the 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Int32.Parse(s);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2741</Words>
  <Application>Microsoft Office PowerPoint</Application>
  <PresentationFormat>Custom</PresentationFormat>
  <Paragraphs>518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Exception Handling</vt:lpstr>
      <vt:lpstr>Table of Contents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 (2)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Summary</vt:lpstr>
      <vt:lpstr>OOP – Exception Handling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2014-09-19T07:23:55Z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